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4298"/>
  </p:normalViewPr>
  <p:slideViewPr>
    <p:cSldViewPr>
      <p:cViewPr>
        <p:scale>
          <a:sx n="33" d="100"/>
          <a:sy n="33" d="100"/>
        </p:scale>
        <p:origin x="-2862" y="-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263EB-46F8-B549-B169-5F13343CF4F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1890713"/>
            <a:ext cx="3609975" cy="510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7278688"/>
            <a:ext cx="8553450" cy="5956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66875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14366875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E63C1-2615-F445-811A-3ECD9E63F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5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E63C1-2615-F445-811A-3ECD9E63F4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group 7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=""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=""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=""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=""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=""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=""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=""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=""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=""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=""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=""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=""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=""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=""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=""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=""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=""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=""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=""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=""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=""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=""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=""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345387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=""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=""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=""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=""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=""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93386" y="3725107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="" xmlns:a16="http://schemas.microsoft.com/office/drawing/2014/main" id="{2F0FB307-856D-E843-A250-C149B757669B}"/>
              </a:ext>
            </a:extLst>
          </p:cNvPr>
          <p:cNvSpPr txBox="1"/>
          <p:nvPr userDrawn="1"/>
        </p:nvSpPr>
        <p:spPr>
          <a:xfrm>
            <a:off x="8261689" y="37565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4" name="Text Placeholder 39">
            <a:extLst>
              <a:ext uri="{FF2B5EF4-FFF2-40B4-BE49-F238E27FC236}">
                <a16:creationId xmlns="" xmlns:a16="http://schemas.microsoft.com/office/drawing/2014/main" id="{9928C82F-F997-004F-9F34-8676467CB7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54178" y="4316185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5" name="Text Placeholder 39">
            <a:extLst>
              <a:ext uri="{FF2B5EF4-FFF2-40B4-BE49-F238E27FC236}">
                <a16:creationId xmlns="" xmlns:a16="http://schemas.microsoft.com/office/drawing/2014/main" id="{FC1BE812-8F7E-8D4B-A9A6-C096276E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8919" y="741753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6" name="object 16">
            <a:extLst>
              <a:ext uri="{FF2B5EF4-FFF2-40B4-BE49-F238E27FC236}">
                <a16:creationId xmlns="" xmlns:a16="http://schemas.microsoft.com/office/drawing/2014/main" id="{6B9F9FD5-CF10-E54B-B500-D189EFA9F904}"/>
              </a:ext>
            </a:extLst>
          </p:cNvPr>
          <p:cNvSpPr txBox="1"/>
          <p:nvPr userDrawn="1"/>
        </p:nvSpPr>
        <p:spPr>
          <a:xfrm>
            <a:off x="1498840" y="6797254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7" name="object 16">
            <a:extLst>
              <a:ext uri="{FF2B5EF4-FFF2-40B4-BE49-F238E27FC236}">
                <a16:creationId xmlns="" xmlns:a16="http://schemas.microsoft.com/office/drawing/2014/main" id="{E2C125FC-6598-F149-8EF7-1CDC2879CCFC}"/>
              </a:ext>
            </a:extLst>
          </p:cNvPr>
          <p:cNvSpPr txBox="1"/>
          <p:nvPr userDrawn="1"/>
        </p:nvSpPr>
        <p:spPr>
          <a:xfrm>
            <a:off x="8267143" y="6828663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8" name="Text Placeholder 39">
            <a:extLst>
              <a:ext uri="{FF2B5EF4-FFF2-40B4-BE49-F238E27FC236}">
                <a16:creationId xmlns="" xmlns:a16="http://schemas.microsoft.com/office/drawing/2014/main" id="{325AFC5E-B06B-E64E-8DA9-4A02C4E875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9632" y="7388332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="" xmlns:a16="http://schemas.microsoft.com/office/drawing/2014/main" id="{C5E85E88-8261-0E40-AA7D-1455BC9F92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2610" y="10664696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object 16">
            <a:extLst>
              <a:ext uri="{FF2B5EF4-FFF2-40B4-BE49-F238E27FC236}">
                <a16:creationId xmlns="" xmlns:a16="http://schemas.microsoft.com/office/drawing/2014/main" id="{5016A3C3-3FB4-A444-9346-5C55CE77EF58}"/>
              </a:ext>
            </a:extLst>
          </p:cNvPr>
          <p:cNvSpPr txBox="1"/>
          <p:nvPr userDrawn="1"/>
        </p:nvSpPr>
        <p:spPr>
          <a:xfrm>
            <a:off x="1492531" y="100444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1" name="object 16">
            <a:extLst>
              <a:ext uri="{FF2B5EF4-FFF2-40B4-BE49-F238E27FC236}">
                <a16:creationId xmlns="" xmlns:a16="http://schemas.microsoft.com/office/drawing/2014/main" id="{BCBFE07A-6D70-BB4D-A0BB-C0A974EA815E}"/>
              </a:ext>
            </a:extLst>
          </p:cNvPr>
          <p:cNvSpPr txBox="1"/>
          <p:nvPr userDrawn="1"/>
        </p:nvSpPr>
        <p:spPr>
          <a:xfrm>
            <a:off x="8260834" y="10075825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2" name="Text Placeholder 39">
            <a:extLst>
              <a:ext uri="{FF2B5EF4-FFF2-40B4-BE49-F238E27FC236}">
                <a16:creationId xmlns="" xmlns:a16="http://schemas.microsoft.com/office/drawing/2014/main" id="{5AB97367-5E02-BA45-B850-996E179F7ED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53323" y="1063549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ar group 7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=""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=""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=""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=""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=""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=""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=""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=""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=""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=""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=""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=""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=""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=""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=""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=""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=""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=""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=""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=""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=""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=""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=""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345387"/>
            <a:ext cx="3105150" cy="176566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=""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=""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=""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=""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=""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93386" y="3725107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="" xmlns:a16="http://schemas.microsoft.com/office/drawing/2014/main" id="{2F0FB307-856D-E843-A250-C149B757669B}"/>
              </a:ext>
            </a:extLst>
          </p:cNvPr>
          <p:cNvSpPr txBox="1"/>
          <p:nvPr userDrawn="1"/>
        </p:nvSpPr>
        <p:spPr>
          <a:xfrm>
            <a:off x="8261689" y="37565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4" name="Text Placeholder 39">
            <a:extLst>
              <a:ext uri="{FF2B5EF4-FFF2-40B4-BE49-F238E27FC236}">
                <a16:creationId xmlns="" xmlns:a16="http://schemas.microsoft.com/office/drawing/2014/main" id="{9928C82F-F997-004F-9F34-8676467CB7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54178" y="4316185"/>
            <a:ext cx="3105150" cy="1839284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5" name="Text Placeholder 39">
            <a:extLst>
              <a:ext uri="{FF2B5EF4-FFF2-40B4-BE49-F238E27FC236}">
                <a16:creationId xmlns="" xmlns:a16="http://schemas.microsoft.com/office/drawing/2014/main" id="{FC1BE812-8F7E-8D4B-A9A6-C096276E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8919" y="7417534"/>
            <a:ext cx="3105150" cy="172805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6" name="object 16">
            <a:extLst>
              <a:ext uri="{FF2B5EF4-FFF2-40B4-BE49-F238E27FC236}">
                <a16:creationId xmlns="" xmlns:a16="http://schemas.microsoft.com/office/drawing/2014/main" id="{6B9F9FD5-CF10-E54B-B500-D189EFA9F904}"/>
              </a:ext>
            </a:extLst>
          </p:cNvPr>
          <p:cNvSpPr txBox="1"/>
          <p:nvPr userDrawn="1"/>
        </p:nvSpPr>
        <p:spPr>
          <a:xfrm>
            <a:off x="1498840" y="6797254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7" name="object 16">
            <a:extLst>
              <a:ext uri="{FF2B5EF4-FFF2-40B4-BE49-F238E27FC236}">
                <a16:creationId xmlns="" xmlns:a16="http://schemas.microsoft.com/office/drawing/2014/main" id="{E2C125FC-6598-F149-8EF7-1CDC2879CCFC}"/>
              </a:ext>
            </a:extLst>
          </p:cNvPr>
          <p:cNvSpPr txBox="1"/>
          <p:nvPr userDrawn="1"/>
        </p:nvSpPr>
        <p:spPr>
          <a:xfrm>
            <a:off x="8267143" y="6828663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8" name="Text Placeholder 39">
            <a:extLst>
              <a:ext uri="{FF2B5EF4-FFF2-40B4-BE49-F238E27FC236}">
                <a16:creationId xmlns="" xmlns:a16="http://schemas.microsoft.com/office/drawing/2014/main" id="{325AFC5E-B06B-E64E-8DA9-4A02C4E875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9632" y="7388332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="" xmlns:a16="http://schemas.microsoft.com/office/drawing/2014/main" id="{C5E85E88-8261-0E40-AA7D-1455BC9F92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2610" y="10664696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object 16">
            <a:extLst>
              <a:ext uri="{FF2B5EF4-FFF2-40B4-BE49-F238E27FC236}">
                <a16:creationId xmlns="" xmlns:a16="http://schemas.microsoft.com/office/drawing/2014/main" id="{5016A3C3-3FB4-A444-9346-5C55CE77EF58}"/>
              </a:ext>
            </a:extLst>
          </p:cNvPr>
          <p:cNvSpPr txBox="1"/>
          <p:nvPr userDrawn="1"/>
        </p:nvSpPr>
        <p:spPr>
          <a:xfrm>
            <a:off x="1492531" y="100444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1" name="object 16">
            <a:extLst>
              <a:ext uri="{FF2B5EF4-FFF2-40B4-BE49-F238E27FC236}">
                <a16:creationId xmlns="" xmlns:a16="http://schemas.microsoft.com/office/drawing/2014/main" id="{BCBFE07A-6D70-BB4D-A0BB-C0A974EA815E}"/>
              </a:ext>
            </a:extLst>
          </p:cNvPr>
          <p:cNvSpPr txBox="1"/>
          <p:nvPr userDrawn="1"/>
        </p:nvSpPr>
        <p:spPr>
          <a:xfrm>
            <a:off x="8260834" y="10075825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2" name="Text Placeholder 39">
            <a:extLst>
              <a:ext uri="{FF2B5EF4-FFF2-40B4-BE49-F238E27FC236}">
                <a16:creationId xmlns="" xmlns:a16="http://schemas.microsoft.com/office/drawing/2014/main" id="{5AB97367-5E02-BA45-B850-996E179F7ED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53323" y="1063549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ar group 10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=""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=""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=""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=""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=""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=""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=""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=""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=""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=""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=""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=""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=""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=""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=""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=""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=""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=""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=""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=""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=""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=""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=""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616" y="398925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=""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=""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=""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=""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=""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67374" y="352981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="" xmlns:a16="http://schemas.microsoft.com/office/drawing/2014/main" id="{595A4A03-475E-7D43-A75C-1768AFF0E7BC}"/>
              </a:ext>
            </a:extLst>
          </p:cNvPr>
          <p:cNvSpPr txBox="1"/>
          <p:nvPr userDrawn="1"/>
        </p:nvSpPr>
        <p:spPr>
          <a:xfrm>
            <a:off x="1467374" y="5018673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79" name="Text Placeholder 39">
            <a:extLst>
              <a:ext uri="{FF2B5EF4-FFF2-40B4-BE49-F238E27FC236}">
                <a16:creationId xmlns="" xmlns:a16="http://schemas.microsoft.com/office/drawing/2014/main" id="{CB686790-CBB9-6C44-9652-36E8C2A504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8616" y="5485772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Text Placeholder 39">
            <a:extLst>
              <a:ext uri="{FF2B5EF4-FFF2-40B4-BE49-F238E27FC236}">
                <a16:creationId xmlns="" xmlns:a16="http://schemas.microsoft.com/office/drawing/2014/main" id="{BF07AEF9-A15C-C44F-9EF0-3F153D8FDA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8616" y="6974634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1" name="object 16">
            <a:extLst>
              <a:ext uri="{FF2B5EF4-FFF2-40B4-BE49-F238E27FC236}">
                <a16:creationId xmlns="" xmlns:a16="http://schemas.microsoft.com/office/drawing/2014/main" id="{C4602A8E-279A-0E46-AEC4-2CA48FC9512F}"/>
              </a:ext>
            </a:extLst>
          </p:cNvPr>
          <p:cNvSpPr txBox="1"/>
          <p:nvPr userDrawn="1"/>
        </p:nvSpPr>
        <p:spPr>
          <a:xfrm>
            <a:off x="1467374" y="6515195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2" name="object 16">
            <a:extLst>
              <a:ext uri="{FF2B5EF4-FFF2-40B4-BE49-F238E27FC236}">
                <a16:creationId xmlns="" xmlns:a16="http://schemas.microsoft.com/office/drawing/2014/main" id="{FCD41CD8-DF27-FB4A-925A-C4AED45EF969}"/>
              </a:ext>
            </a:extLst>
          </p:cNvPr>
          <p:cNvSpPr txBox="1"/>
          <p:nvPr userDrawn="1"/>
        </p:nvSpPr>
        <p:spPr>
          <a:xfrm>
            <a:off x="1467374" y="8004057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10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3" name="Text Placeholder 39">
            <a:extLst>
              <a:ext uri="{FF2B5EF4-FFF2-40B4-BE49-F238E27FC236}">
                <a16:creationId xmlns="" xmlns:a16="http://schemas.microsoft.com/office/drawing/2014/main" id="{44D7597A-A3D7-4147-86AC-0C71DABE93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8616" y="8471156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4" name="Text Placeholder 39">
            <a:extLst>
              <a:ext uri="{FF2B5EF4-FFF2-40B4-BE49-F238E27FC236}">
                <a16:creationId xmlns="" xmlns:a16="http://schemas.microsoft.com/office/drawing/2014/main" id="{94CCE378-3ABF-A84A-A65C-AEB3EE04801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3451" y="9960018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5" name="object 16">
            <a:extLst>
              <a:ext uri="{FF2B5EF4-FFF2-40B4-BE49-F238E27FC236}">
                <a16:creationId xmlns="" xmlns:a16="http://schemas.microsoft.com/office/drawing/2014/main" id="{95F06909-C729-2F46-B2A6-A6D4A07ACE6D}"/>
              </a:ext>
            </a:extLst>
          </p:cNvPr>
          <p:cNvSpPr txBox="1"/>
          <p:nvPr userDrawn="1"/>
        </p:nvSpPr>
        <p:spPr>
          <a:xfrm>
            <a:off x="1442209" y="950057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11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6" name="object 16">
            <a:extLst>
              <a:ext uri="{FF2B5EF4-FFF2-40B4-BE49-F238E27FC236}">
                <a16:creationId xmlns="" xmlns:a16="http://schemas.microsoft.com/office/drawing/2014/main" id="{1A63AD7B-B480-8C44-8DD6-6F7D8F77A48A}"/>
              </a:ext>
            </a:extLst>
          </p:cNvPr>
          <p:cNvSpPr txBox="1"/>
          <p:nvPr userDrawn="1"/>
        </p:nvSpPr>
        <p:spPr>
          <a:xfrm>
            <a:off x="1442209" y="1098944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12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7" name="Text Placeholder 39">
            <a:extLst>
              <a:ext uri="{FF2B5EF4-FFF2-40B4-BE49-F238E27FC236}">
                <a16:creationId xmlns="" xmlns:a16="http://schemas.microsoft.com/office/drawing/2014/main" id="{F537B18D-09F9-7C4B-93A6-1F42FB9A0D6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3451" y="1145654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8" name="object 16">
            <a:extLst>
              <a:ext uri="{FF2B5EF4-FFF2-40B4-BE49-F238E27FC236}">
                <a16:creationId xmlns="" xmlns:a16="http://schemas.microsoft.com/office/drawing/2014/main" id="{2845E292-C56F-2640-A236-756761066702}"/>
              </a:ext>
            </a:extLst>
          </p:cNvPr>
          <p:cNvSpPr txBox="1"/>
          <p:nvPr userDrawn="1"/>
        </p:nvSpPr>
        <p:spPr>
          <a:xfrm>
            <a:off x="1467374" y="1247587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13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9" name="Text Placeholder 39">
            <a:extLst>
              <a:ext uri="{FF2B5EF4-FFF2-40B4-BE49-F238E27FC236}">
                <a16:creationId xmlns="" xmlns:a16="http://schemas.microsoft.com/office/drawing/2014/main" id="{A0B2F7A3-8EA1-5D40-A2AF-8DEEC8552C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616" y="1294297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4" name="Text Placeholder 39">
            <a:extLst>
              <a:ext uri="{FF2B5EF4-FFF2-40B4-BE49-F238E27FC236}">
                <a16:creationId xmlns="" xmlns:a16="http://schemas.microsoft.com/office/drawing/2014/main" id="{E037574D-5DC8-3B4F-A241-9112BFADFE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01510" y="398310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5" name="object 16">
            <a:extLst>
              <a:ext uri="{FF2B5EF4-FFF2-40B4-BE49-F238E27FC236}">
                <a16:creationId xmlns="" xmlns:a16="http://schemas.microsoft.com/office/drawing/2014/main" id="{35C415A3-929E-DF44-8569-F33BF659038D}"/>
              </a:ext>
            </a:extLst>
          </p:cNvPr>
          <p:cNvSpPr txBox="1"/>
          <p:nvPr userDrawn="1"/>
        </p:nvSpPr>
        <p:spPr>
          <a:xfrm>
            <a:off x="8060268" y="352366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7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06" name="object 16">
            <a:extLst>
              <a:ext uri="{FF2B5EF4-FFF2-40B4-BE49-F238E27FC236}">
                <a16:creationId xmlns="" xmlns:a16="http://schemas.microsoft.com/office/drawing/2014/main" id="{D58CEE63-ED8E-8143-8EB4-50F4BF8A8D3E}"/>
              </a:ext>
            </a:extLst>
          </p:cNvPr>
          <p:cNvSpPr txBox="1"/>
          <p:nvPr userDrawn="1"/>
        </p:nvSpPr>
        <p:spPr>
          <a:xfrm>
            <a:off x="8060268" y="5012523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8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07" name="Text Placeholder 39">
            <a:extLst>
              <a:ext uri="{FF2B5EF4-FFF2-40B4-BE49-F238E27FC236}">
                <a16:creationId xmlns="" xmlns:a16="http://schemas.microsoft.com/office/drawing/2014/main" id="{F5B2D54B-2A47-034B-8B58-C8D4D174B01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01510" y="5479622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8" name="Text Placeholder 39">
            <a:extLst>
              <a:ext uri="{FF2B5EF4-FFF2-40B4-BE49-F238E27FC236}">
                <a16:creationId xmlns="" xmlns:a16="http://schemas.microsoft.com/office/drawing/2014/main" id="{4674B3FD-EB8A-B34D-91A0-54937846FB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01510" y="6968484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9" name="object 16">
            <a:extLst>
              <a:ext uri="{FF2B5EF4-FFF2-40B4-BE49-F238E27FC236}">
                <a16:creationId xmlns="" xmlns:a16="http://schemas.microsoft.com/office/drawing/2014/main" id="{6724C660-7199-1846-B773-DDA75CF92C78}"/>
              </a:ext>
            </a:extLst>
          </p:cNvPr>
          <p:cNvSpPr txBox="1"/>
          <p:nvPr userDrawn="1"/>
        </p:nvSpPr>
        <p:spPr>
          <a:xfrm>
            <a:off x="8060268" y="6509045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9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0" name="object 16">
            <a:extLst>
              <a:ext uri="{FF2B5EF4-FFF2-40B4-BE49-F238E27FC236}">
                <a16:creationId xmlns="" xmlns:a16="http://schemas.microsoft.com/office/drawing/2014/main" id="{5CAD8D7D-149C-E544-99E9-1714F3FA525D}"/>
              </a:ext>
            </a:extLst>
          </p:cNvPr>
          <p:cNvSpPr txBox="1"/>
          <p:nvPr userDrawn="1"/>
        </p:nvSpPr>
        <p:spPr>
          <a:xfrm>
            <a:off x="8060268" y="7997907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10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1" name="Text Placeholder 39">
            <a:extLst>
              <a:ext uri="{FF2B5EF4-FFF2-40B4-BE49-F238E27FC236}">
                <a16:creationId xmlns="" xmlns:a16="http://schemas.microsoft.com/office/drawing/2014/main" id="{A2FA56DD-25A6-8F4C-A952-6BD521A0549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101510" y="8465006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2" name="Text Placeholder 39">
            <a:extLst>
              <a:ext uri="{FF2B5EF4-FFF2-40B4-BE49-F238E27FC236}">
                <a16:creationId xmlns="" xmlns:a16="http://schemas.microsoft.com/office/drawing/2014/main" id="{D6270938-F045-1F4E-9C7E-47FA34503E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76345" y="9953868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3" name="object 16">
            <a:extLst>
              <a:ext uri="{FF2B5EF4-FFF2-40B4-BE49-F238E27FC236}">
                <a16:creationId xmlns="" xmlns:a16="http://schemas.microsoft.com/office/drawing/2014/main" id="{75B360FD-E8E1-1E4D-8279-B8AD44002EAA}"/>
              </a:ext>
            </a:extLst>
          </p:cNvPr>
          <p:cNvSpPr txBox="1"/>
          <p:nvPr userDrawn="1"/>
        </p:nvSpPr>
        <p:spPr>
          <a:xfrm>
            <a:off x="8035103" y="949442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11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4" name="object 16">
            <a:extLst>
              <a:ext uri="{FF2B5EF4-FFF2-40B4-BE49-F238E27FC236}">
                <a16:creationId xmlns="" xmlns:a16="http://schemas.microsoft.com/office/drawing/2014/main" id="{2DA15F32-DE64-B34D-9392-852E60FFAEDF}"/>
              </a:ext>
            </a:extLst>
          </p:cNvPr>
          <p:cNvSpPr txBox="1"/>
          <p:nvPr userDrawn="1"/>
        </p:nvSpPr>
        <p:spPr>
          <a:xfrm>
            <a:off x="8035103" y="1098329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12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5" name="Text Placeholder 39">
            <a:extLst>
              <a:ext uri="{FF2B5EF4-FFF2-40B4-BE49-F238E27FC236}">
                <a16:creationId xmlns="" xmlns:a16="http://schemas.microsoft.com/office/drawing/2014/main" id="{04BD134D-F38D-F948-8143-45FA80A063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76345" y="1145039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6" name="object 16">
            <a:extLst>
              <a:ext uri="{FF2B5EF4-FFF2-40B4-BE49-F238E27FC236}">
                <a16:creationId xmlns="" xmlns:a16="http://schemas.microsoft.com/office/drawing/2014/main" id="{2BF20FA7-F855-E841-9AF2-809F5F6F08A1}"/>
              </a:ext>
            </a:extLst>
          </p:cNvPr>
          <p:cNvSpPr txBox="1"/>
          <p:nvPr userDrawn="1"/>
        </p:nvSpPr>
        <p:spPr>
          <a:xfrm>
            <a:off x="8060268" y="1246972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13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7" name="Text Placeholder 39">
            <a:extLst>
              <a:ext uri="{FF2B5EF4-FFF2-40B4-BE49-F238E27FC236}">
                <a16:creationId xmlns="" xmlns:a16="http://schemas.microsoft.com/office/drawing/2014/main" id="{EC1C78CB-FADB-8748-B07B-D3EBE9B579C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01510" y="1293682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1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45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B6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6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>
            <a:extLst>
              <a:ext uri="{FF2B5EF4-FFF2-40B4-BE49-F238E27FC236}">
                <a16:creationId xmlns="" xmlns:a16="http://schemas.microsoft.com/office/drawing/2014/main" id="{6D9E6CEC-3E0A-FF4F-9FE6-A004E80981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="" xmlns:a16="http://schemas.microsoft.com/office/drawing/2014/main" id="{F2726A54-7DB8-AB43-9440-9708682A30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="" xmlns:a16="http://schemas.microsoft.com/office/drawing/2014/main" id="{C93A4278-E3DD-864D-9166-942AF90E9E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="" xmlns:a16="http://schemas.microsoft.com/office/drawing/2014/main" id="{E832AD73-D191-0742-BB67-8FC714C2B2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="" xmlns:a16="http://schemas.microsoft.com/office/drawing/2014/main" id="{9EE7C55A-D836-1F43-8924-5F265B92D9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="" xmlns:a16="http://schemas.microsoft.com/office/drawing/2014/main" id="{5B387894-F220-3045-8475-8A9540A3B90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="" xmlns:a16="http://schemas.microsoft.com/office/drawing/2014/main" id="{7B801200-3F15-F841-83C0-E49D942B36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="" xmlns:a16="http://schemas.microsoft.com/office/drawing/2014/main" id="{5D839B7E-E36E-8640-9392-7FC37704C7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9A14CCAD-7658-4742-8D60-085CE7DE17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="" xmlns:a16="http://schemas.microsoft.com/office/drawing/2014/main" id="{D729366F-E58D-2F47-824D-8A9D3B00C7E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="" xmlns:a16="http://schemas.microsoft.com/office/drawing/2014/main" id="{54F77269-65E1-F740-9E70-CA498D443A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="" xmlns:a16="http://schemas.microsoft.com/office/drawing/2014/main" id="{91033989-EDF9-814F-8D4E-4F6B7A933C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="" xmlns:a16="http://schemas.microsoft.com/office/drawing/2014/main" id="{12A1F495-84D3-C545-B3CF-E992D7DFAA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="" xmlns:a16="http://schemas.microsoft.com/office/drawing/2014/main" id="{FEB6CA53-0E77-3C4E-82DA-379C027ACE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="" xmlns:a16="http://schemas.microsoft.com/office/drawing/2014/main" id="{4F03364A-E1E0-CF4E-ABAB-A50D5D5883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="" xmlns:a16="http://schemas.microsoft.com/office/drawing/2014/main" id="{C7384412-5E67-AF4C-8A5F-A48EAED272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Text Placeholder 52">
            <a:extLst>
              <a:ext uri="{FF2B5EF4-FFF2-40B4-BE49-F238E27FC236}">
                <a16:creationId xmlns="" xmlns:a16="http://schemas.microsoft.com/office/drawing/2014/main" id="{242A24E6-9BD6-CE45-8706-28C6F58BD40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="" xmlns:a16="http://schemas.microsoft.com/office/drawing/2014/main" id="{5AB1473E-CA2B-8745-A011-CD66AA2B041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object 4">
            <a:extLst>
              <a:ext uri="{FF2B5EF4-FFF2-40B4-BE49-F238E27FC236}">
                <a16:creationId xmlns="" xmlns:a16="http://schemas.microsoft.com/office/drawing/2014/main" id="{3BA8506F-790A-9443-9E4C-653B0A13BEE1}"/>
              </a:ext>
            </a:extLst>
          </p:cNvPr>
          <p:cNvSpPr txBox="1"/>
          <p:nvPr/>
        </p:nvSpPr>
        <p:spPr>
          <a:xfrm>
            <a:off x="444500" y="319515"/>
            <a:ext cx="6838950" cy="103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Careers </a:t>
            </a:r>
            <a:r>
              <a:rPr lang="en-GB" sz="3000" b="1" spc="10" smtClean="0">
                <a:solidFill>
                  <a:srgbClr val="00A8A8"/>
                </a:solidFill>
                <a:latin typeface="Lato"/>
                <a:cs typeface="Lato"/>
              </a:rPr>
              <a:t>Champion Activity</a:t>
            </a:r>
            <a:r>
              <a:rPr lang="en-GB" sz="3000" b="1" spc="15" smtClean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smtClean="0">
                <a:solidFill>
                  <a:srgbClr val="00A8A8"/>
                </a:solidFill>
                <a:latin typeface="Lato"/>
                <a:cs typeface="Lato"/>
              </a:rPr>
              <a:t>2021/22  </a:t>
            </a:r>
            <a:r>
              <a:rPr lang="en-GB" sz="3000" b="1" spc="10" dirty="0">
                <a:solidFill>
                  <a:srgbClr val="00A8A8"/>
                </a:solidFill>
                <a:latin typeface="Lato"/>
                <a:cs typeface="Lato"/>
              </a:rPr>
              <a:t>Name </a:t>
            </a:r>
            <a:r>
              <a:rPr lang="en-GB" sz="3000" b="1" spc="-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lang="en-GB" sz="3000" b="1" spc="40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25" dirty="0">
                <a:solidFill>
                  <a:srgbClr val="00A8A8"/>
                </a:solidFill>
                <a:latin typeface="Lato"/>
                <a:cs typeface="Lato"/>
              </a:rPr>
              <a:t>School</a:t>
            </a:r>
            <a:endParaRPr lang="en-GB" sz="3000" dirty="0">
              <a:latin typeface="Lato"/>
              <a:cs typeface="Lat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1199F7F0-7EA8-4946-B079-9ED31B52D26B}"/>
              </a:ext>
            </a:extLst>
          </p:cNvPr>
          <p:cNvSpPr/>
          <p:nvPr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5FA3C749-FB38-0943-81A3-E608E08DB6A3}"/>
              </a:ext>
            </a:extLst>
          </p:cNvPr>
          <p:cNvSpPr/>
          <p:nvPr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802B96E5-1E60-B648-93DB-2E554CBCB556}"/>
              </a:ext>
            </a:extLst>
          </p:cNvPr>
          <p:cNvSpPr/>
          <p:nvPr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84FCE228-CBEE-E54B-A6D5-21736638AC77}"/>
              </a:ext>
            </a:extLst>
          </p:cNvPr>
          <p:cNvSpPr/>
          <p:nvPr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8C199711-C846-354D-BE9A-D5D5133CD970}"/>
              </a:ext>
            </a:extLst>
          </p:cNvPr>
          <p:cNvSpPr/>
          <p:nvPr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64179A9F-8744-E548-8EC8-D22AB3A9B14D}"/>
              </a:ext>
            </a:extLst>
          </p:cNvPr>
          <p:cNvSpPr/>
          <p:nvPr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7B9DC68D-35C5-E04A-B4A0-6CC03D1BDC34}"/>
              </a:ext>
            </a:extLst>
          </p:cNvPr>
          <p:cNvSpPr/>
          <p:nvPr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3BEC462C-D9C3-9340-8347-BD6D5CF9E385}"/>
              </a:ext>
            </a:extLst>
          </p:cNvPr>
          <p:cNvSpPr/>
          <p:nvPr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7B347EC-6CDB-2A4A-8907-1315D1CB0437}"/>
              </a:ext>
            </a:extLst>
          </p:cNvPr>
          <p:cNvSpPr/>
          <p:nvPr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4438ACF9-6146-F44A-B1BB-9DBA29FBA5E7}"/>
              </a:ext>
            </a:extLst>
          </p:cNvPr>
          <p:cNvSpPr/>
          <p:nvPr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C">
      <a:dk1>
        <a:srgbClr val="565755"/>
      </a:dk1>
      <a:lt1>
        <a:srgbClr val="FFFFFF"/>
      </a:lt1>
      <a:dk2>
        <a:srgbClr val="44546A"/>
      </a:dk2>
      <a:lt2>
        <a:srgbClr val="FFFFFF"/>
      </a:lt2>
      <a:accent1>
        <a:srgbClr val="00A8A8"/>
      </a:accent1>
      <a:accent2>
        <a:srgbClr val="006992"/>
      </a:accent2>
      <a:accent3>
        <a:srgbClr val="515E93"/>
      </a:accent3>
      <a:accent4>
        <a:srgbClr val="0B7976"/>
      </a:accent4>
      <a:accent5>
        <a:srgbClr val="124F44"/>
      </a:accent5>
      <a:accent6>
        <a:srgbClr val="E8B363"/>
      </a:accent6>
      <a:hlink>
        <a:srgbClr val="575756"/>
      </a:hlink>
      <a:folHlink>
        <a:srgbClr val="5757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12700" rIns="0" bIns="0" rtlCol="0">
        <a:spAutoFit/>
      </a:bodyPr>
      <a:lstStyle>
        <a:defPPr marL="12700" algn="l">
          <a:lnSpc>
            <a:spcPct val="100000"/>
          </a:lnSpc>
          <a:spcBef>
            <a:spcPts val="100"/>
          </a:spcBef>
          <a:defRPr sz="3000" b="1" spc="-65" dirty="0">
            <a:solidFill>
              <a:srgbClr val="00A8A8"/>
            </a:solidFill>
            <a:latin typeface="Lato"/>
            <a:cs typeface="Lat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8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Farheen Khan</cp:lastModifiedBy>
  <cp:revision>15</cp:revision>
  <dcterms:created xsi:type="dcterms:W3CDTF">2020-04-16T08:53:31Z</dcterms:created>
  <dcterms:modified xsi:type="dcterms:W3CDTF">2021-06-28T15:50:35Z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